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r Atwood" userId="38e77bbd-7ba2-49de-890d-82769e309a49" providerId="ADAL" clId="{D9A8A4EB-F039-4477-9E17-860589CA8415}"/>
    <pc:docChg chg="custSel modSld">
      <pc:chgData name="Bear Atwood" userId="38e77bbd-7ba2-49de-890d-82769e309a49" providerId="ADAL" clId="{D9A8A4EB-F039-4477-9E17-860589CA8415}" dt="2021-09-10T19:26:16.751" v="91" actId="207"/>
      <pc:docMkLst>
        <pc:docMk/>
      </pc:docMkLst>
      <pc:sldChg chg="modSp mod">
        <pc:chgData name="Bear Atwood" userId="38e77bbd-7ba2-49de-890d-82769e309a49" providerId="ADAL" clId="{D9A8A4EB-F039-4477-9E17-860589CA8415}" dt="2021-09-10T19:25:11.870" v="53" actId="20577"/>
        <pc:sldMkLst>
          <pc:docMk/>
          <pc:sldMk cId="257910897" sldId="256"/>
        </pc:sldMkLst>
        <pc:spChg chg="mod">
          <ac:chgData name="Bear Atwood" userId="38e77bbd-7ba2-49de-890d-82769e309a49" providerId="ADAL" clId="{D9A8A4EB-F039-4477-9E17-860589CA8415}" dt="2021-09-10T19:25:11.870" v="53" actId="20577"/>
          <ac:spMkLst>
            <pc:docMk/>
            <pc:sldMk cId="257910897" sldId="256"/>
            <ac:spMk id="3" creationId="{EF39A828-5477-41C3-AE0D-0CB125850820}"/>
          </ac:spMkLst>
        </pc:spChg>
      </pc:sldChg>
      <pc:sldChg chg="modSp mod">
        <pc:chgData name="Bear Atwood" userId="38e77bbd-7ba2-49de-890d-82769e309a49" providerId="ADAL" clId="{D9A8A4EB-F039-4477-9E17-860589CA8415}" dt="2021-09-10T19:25:34.834" v="85" actId="20577"/>
        <pc:sldMkLst>
          <pc:docMk/>
          <pc:sldMk cId="3215650963" sldId="260"/>
        </pc:sldMkLst>
        <pc:spChg chg="mod">
          <ac:chgData name="Bear Atwood" userId="38e77bbd-7ba2-49de-890d-82769e309a49" providerId="ADAL" clId="{D9A8A4EB-F039-4477-9E17-860589CA8415}" dt="2021-09-10T19:25:34.834" v="85" actId="20577"/>
          <ac:spMkLst>
            <pc:docMk/>
            <pc:sldMk cId="3215650963" sldId="260"/>
            <ac:spMk id="3" creationId="{8EFDFE65-FB7A-48AE-A5D1-BE48FFB54DCB}"/>
          </ac:spMkLst>
        </pc:spChg>
      </pc:sldChg>
      <pc:sldChg chg="delSp modSp mod">
        <pc:chgData name="Bear Atwood" userId="38e77bbd-7ba2-49de-890d-82769e309a49" providerId="ADAL" clId="{D9A8A4EB-F039-4477-9E17-860589CA8415}" dt="2021-09-10T19:25:55.842" v="88" actId="207"/>
        <pc:sldMkLst>
          <pc:docMk/>
          <pc:sldMk cId="769946361" sldId="261"/>
        </pc:sldMkLst>
        <pc:spChg chg="mod">
          <ac:chgData name="Bear Atwood" userId="38e77bbd-7ba2-49de-890d-82769e309a49" providerId="ADAL" clId="{D9A8A4EB-F039-4477-9E17-860589CA8415}" dt="2021-09-10T19:25:55.842" v="88" actId="207"/>
          <ac:spMkLst>
            <pc:docMk/>
            <pc:sldMk cId="769946361" sldId="261"/>
            <ac:spMk id="2" creationId="{99F4A7A2-BDB7-4994-A292-4AC0C49C9B41}"/>
          </ac:spMkLst>
        </pc:spChg>
        <pc:spChg chg="del">
          <ac:chgData name="Bear Atwood" userId="38e77bbd-7ba2-49de-890d-82769e309a49" providerId="ADAL" clId="{D9A8A4EB-F039-4477-9E17-860589CA8415}" dt="2021-09-10T19:25:39.984" v="86" actId="478"/>
          <ac:spMkLst>
            <pc:docMk/>
            <pc:sldMk cId="769946361" sldId="261"/>
            <ac:spMk id="3" creationId="{7A091CBD-05CC-4083-9B1B-C4DD39ABEE02}"/>
          </ac:spMkLst>
        </pc:spChg>
      </pc:sldChg>
      <pc:sldChg chg="delSp modSp mod">
        <pc:chgData name="Bear Atwood" userId="38e77bbd-7ba2-49de-890d-82769e309a49" providerId="ADAL" clId="{D9A8A4EB-F039-4477-9E17-860589CA8415}" dt="2021-09-10T19:26:16.751" v="91" actId="207"/>
        <pc:sldMkLst>
          <pc:docMk/>
          <pc:sldMk cId="798591628" sldId="262"/>
        </pc:sldMkLst>
        <pc:spChg chg="mod">
          <ac:chgData name="Bear Atwood" userId="38e77bbd-7ba2-49de-890d-82769e309a49" providerId="ADAL" clId="{D9A8A4EB-F039-4477-9E17-860589CA8415}" dt="2021-09-10T19:26:16.751" v="91" actId="207"/>
          <ac:spMkLst>
            <pc:docMk/>
            <pc:sldMk cId="798591628" sldId="262"/>
            <ac:spMk id="2" creationId="{23B9BD66-BCCD-430F-8CD9-F75B10F287F7}"/>
          </ac:spMkLst>
        </pc:spChg>
        <pc:spChg chg="del">
          <ac:chgData name="Bear Atwood" userId="38e77bbd-7ba2-49de-890d-82769e309a49" providerId="ADAL" clId="{D9A8A4EB-F039-4477-9E17-860589CA8415}" dt="2021-09-10T19:26:02.136" v="89" actId="478"/>
          <ac:spMkLst>
            <pc:docMk/>
            <pc:sldMk cId="798591628" sldId="262"/>
            <ac:spMk id="3" creationId="{DE2A13CE-0014-4C88-BEB5-CD0795BF4E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2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5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48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7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7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3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4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2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0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1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6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88EF356-28EC-4C78-B7F0-B267C3DDE61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54A3804-5354-4BE5-9692-2AD145513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23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D215C-1157-4083-BFB1-795037E4C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705" y="1090083"/>
            <a:ext cx="8825658" cy="2677648"/>
          </a:xfrm>
        </p:spPr>
        <p:txBody>
          <a:bodyPr/>
          <a:lstStyle/>
          <a:p>
            <a:r>
              <a:rPr lang="en-US" sz="6000" dirty="0">
                <a:solidFill>
                  <a:srgbClr val="7030A0"/>
                </a:solidFill>
                <a:latin typeface="Georgia" panose="02040502050405020303" pitchFamily="18" charset="0"/>
              </a:rPr>
              <a:t>Vice President’s Board Repot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39A828-5477-41C3-AE0D-0CB125850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9705" y="4215405"/>
            <a:ext cx="8825658" cy="8614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Submitted by: Bear Atwood</a:t>
            </a:r>
          </a:p>
          <a:p>
            <a:r>
              <a:rPr lang="en-US" dirty="0">
                <a:solidFill>
                  <a:srgbClr val="7030A0"/>
                </a:solidFill>
              </a:rPr>
              <a:t>September 18 and 19 2021 Board Meeting</a:t>
            </a:r>
          </a:p>
        </p:txBody>
      </p:sp>
    </p:spTree>
    <p:extLst>
      <p:ext uri="{BB962C8B-B14F-4D97-AF65-F5344CB8AC3E}">
        <p14:creationId xmlns:p14="http://schemas.microsoft.com/office/powerpoint/2010/main" val="25791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71FD-CBD4-48A5-830C-3E0F3CA1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								</a:t>
            </a:r>
            <a:r>
              <a:rPr lang="en-US" dirty="0">
                <a:solidFill>
                  <a:srgbClr val="7030A0"/>
                </a:solidFill>
                <a:latin typeface="Georgia" panose="02040502050405020303" pitchFamily="18" charset="0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D5F54-4E79-437F-AA84-EAE59612E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593762"/>
            <a:ext cx="10554574" cy="3636511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Overseeing program functions of Membership and Chapters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Daily participation in meetings with staff, consultants, and vendors.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Building consistent and collaborative relationships with elected officials and coalition partners. This extends to likeminded individuals and advocacy groups.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the President to develop the budget.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Maintains responsibilities of the NOW PAC; this include</a:t>
            </a: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FEC reports.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Managing the administrative functions of NOW.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Managing Charitable Solicitations.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Oversees boards and committees.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Oversees national grievances.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80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Proactively and progressively moving the feminist agenda forward.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A25B-9040-40D0-A6C2-5DC120968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			</a:t>
            </a:r>
            <a:r>
              <a:rPr lang="en-US" dirty="0">
                <a:solidFill>
                  <a:srgbClr val="7030A0"/>
                </a:solidFill>
                <a:latin typeface="Georgia" panose="02040502050405020303" pitchFamily="18" charset="0"/>
              </a:rPr>
              <a:t>National Action Campaigns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378A4-8446-4116-8CB0-7B73CFAAD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898562"/>
            <a:ext cx="10554574" cy="3636511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>
                <a:latin typeface="Georgia" panose="02040502050405020303" pitchFamily="18" charset="0"/>
              </a:rPr>
              <a:t>Finance oversight:</a:t>
            </a:r>
          </a:p>
          <a:p>
            <a:pPr lvl="1"/>
            <a:r>
              <a:rPr lang="en-US" sz="2200" dirty="0">
                <a:latin typeface="Georgia" panose="02040502050405020303" pitchFamily="18" charset="0"/>
              </a:rPr>
              <a:t>Helped to complete the audit of NOW National Action Center.</a:t>
            </a:r>
          </a:p>
          <a:p>
            <a:pPr lvl="1"/>
            <a:r>
              <a:rPr lang="en-US" sz="2200" dirty="0">
                <a:latin typeface="Georgia" panose="02040502050405020303" pitchFamily="18" charset="0"/>
              </a:rPr>
              <a:t>Made regular FEC filings </a:t>
            </a:r>
          </a:p>
          <a:p>
            <a:pPr marL="0" indent="0">
              <a:buNone/>
            </a:pPr>
            <a:endParaRPr lang="en-US" sz="2200" dirty="0">
              <a:latin typeface="Georgia" panose="02040502050405020303" pitchFamily="18" charset="0"/>
            </a:endParaRPr>
          </a:p>
          <a:p>
            <a:r>
              <a:rPr lang="en-US" sz="2200" dirty="0">
                <a:latin typeface="Georgia" panose="02040502050405020303" pitchFamily="18" charset="0"/>
              </a:rPr>
              <a:t>2021 National Conference:</a:t>
            </a:r>
          </a:p>
          <a:p>
            <a:pPr lvl="1"/>
            <a:r>
              <a:rPr lang="en-US" sz="2200" dirty="0">
                <a:latin typeface="Georgia" panose="02040502050405020303" pitchFamily="18" charset="0"/>
              </a:rPr>
              <a:t>Worked to organize multiple plenaries and planning the agenda of each weekend.</a:t>
            </a:r>
          </a:p>
          <a:p>
            <a:pPr lvl="1"/>
            <a:r>
              <a:rPr lang="en-US" sz="2200" dirty="0">
                <a:latin typeface="Georgia" panose="02040502050405020303" pitchFamily="18" charset="0"/>
              </a:rPr>
              <a:t>Organized and planned the PAC Plenary with the PAC Committee.</a:t>
            </a:r>
            <a:br>
              <a:rPr lang="en-US" sz="2200" dirty="0">
                <a:latin typeface="Georgia" panose="02040502050405020303" pitchFamily="18" charset="0"/>
              </a:rPr>
            </a:br>
            <a:endParaRPr lang="en-US" sz="2200" dirty="0">
              <a:latin typeface="Georgia" panose="02040502050405020303" pitchFamily="18" charset="0"/>
            </a:endParaRPr>
          </a:p>
          <a:p>
            <a:r>
              <a:rPr lang="en-US" sz="2200" dirty="0">
                <a:latin typeface="Georgia" panose="02040502050405020303" pitchFamily="18" charset="0"/>
              </a:rPr>
              <a:t>Run NOW:</a:t>
            </a:r>
          </a:p>
          <a:p>
            <a:r>
              <a:rPr lang="en-US" sz="2200" dirty="0">
                <a:latin typeface="Georgia" panose="02040502050405020303" pitchFamily="18" charset="0"/>
              </a:rPr>
              <a:t>	Worked directly with a program consultant to plan training events for NOW members.</a:t>
            </a:r>
          </a:p>
          <a:p>
            <a:endParaRPr lang="en-US" sz="18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  <a:p>
            <a:pPr lvl="1"/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C8F91-7485-478C-8F7B-E5747A28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Campaigns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DFE65-FB7A-48AE-A5D1-BE48FFB5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Court cases:</a:t>
            </a:r>
          </a:p>
          <a:p>
            <a:pPr lvl="1"/>
            <a:r>
              <a:rPr lang="en-US" sz="1800" dirty="0">
                <a:latin typeface="Georgia" panose="02040502050405020303" pitchFamily="18" charset="0"/>
              </a:rPr>
              <a:t>Monitoring reproductive rights cases being brought to the Supreme Court.</a:t>
            </a:r>
          </a:p>
          <a:p>
            <a:pPr lvl="1"/>
            <a:r>
              <a:rPr lang="en-US" sz="1800" dirty="0">
                <a:latin typeface="Georgia" panose="02040502050405020303" pitchFamily="18" charset="0"/>
              </a:rPr>
              <a:t>Review potential amicus briefs.</a:t>
            </a:r>
          </a:p>
          <a:p>
            <a:pPr lvl="1"/>
            <a:endParaRPr lang="en-US" sz="18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ERA Coalition: </a:t>
            </a:r>
          </a:p>
          <a:p>
            <a:pPr lvl="1"/>
            <a:r>
              <a:rPr lang="en-US" sz="1800" dirty="0">
                <a:latin typeface="Georgia" panose="02040502050405020303" pitchFamily="18" charset="0"/>
              </a:rPr>
              <a:t>Helping to organize and work ERA Coalition partners on continuing actions.</a:t>
            </a:r>
          </a:p>
          <a:p>
            <a:endParaRPr lang="en-US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5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4A7A2-BDB7-4994-A292-4AC0C49C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25" y="3171338"/>
            <a:ext cx="10571998" cy="9704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Investment Report</a:t>
            </a:r>
          </a:p>
        </p:txBody>
      </p:sp>
    </p:spTree>
    <p:extLst>
      <p:ext uri="{BB962C8B-B14F-4D97-AF65-F5344CB8AC3E}">
        <p14:creationId xmlns:p14="http://schemas.microsoft.com/office/powerpoint/2010/main" val="76994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9BD66-BCCD-430F-8CD9-F75B10F2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3429000"/>
            <a:ext cx="10571998" cy="9704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Charitable Registrations</a:t>
            </a:r>
          </a:p>
        </p:txBody>
      </p:sp>
    </p:spTree>
    <p:extLst>
      <p:ext uri="{BB962C8B-B14F-4D97-AF65-F5344CB8AC3E}">
        <p14:creationId xmlns:p14="http://schemas.microsoft.com/office/powerpoint/2010/main" val="79859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EABD-61E2-4DA5-AB69-A9398164B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  <a:latin typeface="Georgia" panose="02040502050405020303" pitchFamily="18" charset="0"/>
              </a:rPr>
              <a:t>Public Appearances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A799-5490-47AC-9B0D-36F2A7ECE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3003337"/>
            <a:ext cx="10554574" cy="3636511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latin typeface="Georgia" panose="02040502050405020303" pitchFamily="18" charset="0"/>
              </a:rPr>
              <a:t>Hosted and participated in the 2021 National Conference. (7/24-7/25, 7/31-8/1, 8/7-8/8/)</a:t>
            </a:r>
          </a:p>
          <a:p>
            <a:endParaRPr lang="en-US" sz="8000" dirty="0">
              <a:latin typeface="Georgia" panose="02040502050405020303" pitchFamily="18" charset="0"/>
            </a:endParaRPr>
          </a:p>
          <a:p>
            <a:r>
              <a:rPr lang="en-US" sz="8000" dirty="0">
                <a:latin typeface="Georgia" panose="02040502050405020303" pitchFamily="18" charset="0"/>
              </a:rPr>
              <a:t>Spoke at the Rally for Women’s Equality on passing the ERA (8/23) </a:t>
            </a:r>
          </a:p>
          <a:p>
            <a:endParaRPr lang="en-US" sz="8000" dirty="0">
              <a:latin typeface="Georgia" panose="02040502050405020303" pitchFamily="18" charset="0"/>
            </a:endParaRPr>
          </a:p>
          <a:p>
            <a:r>
              <a:rPr lang="en-US" sz="8000" dirty="0">
                <a:latin typeface="Georgia" panose="02040502050405020303" pitchFamily="18" charset="0"/>
              </a:rPr>
              <a:t>Gave a keynote address to the Texas Army Corps of Engineers (8/24)</a:t>
            </a:r>
          </a:p>
          <a:p>
            <a:endParaRPr lang="en-US" sz="8000" dirty="0">
              <a:latin typeface="Georgia" panose="02040502050405020303" pitchFamily="18" charset="0"/>
            </a:endParaRPr>
          </a:p>
          <a:p>
            <a:r>
              <a:rPr lang="en-US" sz="8000" dirty="0">
                <a:latin typeface="Georgia" panose="02040502050405020303" pitchFamily="18" charset="0"/>
              </a:rPr>
              <a:t>Spoke at the Good Trouble Rally (8/25)</a:t>
            </a:r>
          </a:p>
          <a:p>
            <a:endParaRPr lang="en-US" sz="8000" dirty="0">
              <a:latin typeface="Georgia" panose="02040502050405020303" pitchFamily="18" charset="0"/>
            </a:endParaRPr>
          </a:p>
          <a:p>
            <a:r>
              <a:rPr lang="en-US" sz="8000" dirty="0">
                <a:latin typeface="Georgia" panose="02040502050405020303" pitchFamily="18" charset="0"/>
              </a:rPr>
              <a:t>Had an interview with the International Women’s Media Foundation (9/2)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		</a:t>
            </a:r>
          </a:p>
          <a:p>
            <a:pPr marL="0" indent="0">
              <a:buNone/>
            </a:pPr>
            <a:endParaRPr lang="en-US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48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1710</TotalTime>
  <Words>295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Georgia</vt:lpstr>
      <vt:lpstr>Wingdings 2</vt:lpstr>
      <vt:lpstr>Quotable</vt:lpstr>
      <vt:lpstr>Vice President’s Board Repot</vt:lpstr>
      <vt:lpstr>        Overview</vt:lpstr>
      <vt:lpstr>   National Action Campaigns</vt:lpstr>
      <vt:lpstr>Campaigns Continued</vt:lpstr>
      <vt:lpstr>Investment Report</vt:lpstr>
      <vt:lpstr>Charitable Registrations</vt:lpstr>
      <vt:lpstr>Public Appearances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 President’s Board Repot</dc:title>
  <dc:creator>Carlo Chavarria</dc:creator>
  <cp:lastModifiedBy>Bear Atwood</cp:lastModifiedBy>
  <cp:revision>2</cp:revision>
  <dcterms:created xsi:type="dcterms:W3CDTF">2021-08-31T18:55:40Z</dcterms:created>
  <dcterms:modified xsi:type="dcterms:W3CDTF">2021-09-10T19:26:23Z</dcterms:modified>
</cp:coreProperties>
</file>